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unknown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8" r:id="rId13"/>
    <p:sldId id="269" r:id="rId14"/>
    <p:sldId id="270" r:id="rId15"/>
    <p:sldId id="271" r:id="rId16"/>
    <p:sldId id="274" r:id="rId17"/>
    <p:sldId id="277" r:id="rId18"/>
    <p:sldId id="278" r:id="rId19"/>
    <p:sldId id="279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617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8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7F4CE-C606-421D-9D19-61C9193ED29D}" type="datetimeFigureOut">
              <a:rPr lang="ru-RU" smtClean="0"/>
              <a:t>04.04.13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9E6A6-918E-4F2C-A6E8-A6D169F6D59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89E6A6-918E-4F2C-A6E8-A6D169F6D59F}" type="slidenum">
              <a:rPr lang="ru-RU" smtClean="0"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D5C9F-6ECA-4676-9FDE-0301A48308BD}" type="datetimeFigureOut">
              <a:rPr lang="ru-RU" smtClean="0"/>
              <a:pPr/>
              <a:t>04.04.13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95D3E-599C-4392-92C2-536CC2968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8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D5C9F-6ECA-4676-9FDE-0301A48308BD}" type="datetimeFigureOut">
              <a:rPr lang="ru-RU" smtClean="0"/>
              <a:pPr/>
              <a:t>04.04.13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95D3E-599C-4392-92C2-536CC2968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8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D5C9F-6ECA-4676-9FDE-0301A48308BD}" type="datetimeFigureOut">
              <a:rPr lang="ru-RU" smtClean="0"/>
              <a:pPr/>
              <a:t>04.04.13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95D3E-599C-4392-92C2-536CC2968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D5C9F-6ECA-4676-9FDE-0301A48308BD}" type="datetimeFigureOut">
              <a:rPr lang="ru-RU" smtClean="0"/>
              <a:pPr/>
              <a:t>04.04.13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95D3E-599C-4392-92C2-536CC2968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8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D5C9F-6ECA-4676-9FDE-0301A48308BD}" type="datetimeFigureOut">
              <a:rPr lang="ru-RU" smtClean="0"/>
              <a:pPr/>
              <a:t>04.04.13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95D3E-599C-4392-92C2-536CC2968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Tm="8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D5C9F-6ECA-4676-9FDE-0301A48308BD}" type="datetimeFigureOut">
              <a:rPr lang="ru-RU" smtClean="0"/>
              <a:pPr/>
              <a:t>04.04.13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95D3E-599C-4392-92C2-536CC2968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8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D5C9F-6ECA-4676-9FDE-0301A48308BD}" type="datetimeFigureOut">
              <a:rPr lang="ru-RU" smtClean="0"/>
              <a:pPr/>
              <a:t>04.04.13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95D3E-599C-4392-92C2-536CC2968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8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D5C9F-6ECA-4676-9FDE-0301A48308BD}" type="datetimeFigureOut">
              <a:rPr lang="ru-RU" smtClean="0"/>
              <a:pPr/>
              <a:t>04.04.13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95D3E-599C-4392-92C2-536CC2968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8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D5C9F-6ECA-4676-9FDE-0301A48308BD}" type="datetimeFigureOut">
              <a:rPr lang="ru-RU" smtClean="0"/>
              <a:pPr/>
              <a:t>04.04.13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95D3E-599C-4392-92C2-536CC2968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8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D5C9F-6ECA-4676-9FDE-0301A48308BD}" type="datetimeFigureOut">
              <a:rPr lang="ru-RU" smtClean="0"/>
              <a:pPr/>
              <a:t>04.04.13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95D3E-599C-4392-92C2-536CC29689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8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D5C9F-6ECA-4676-9FDE-0301A48308BD}" type="datetimeFigureOut">
              <a:rPr lang="ru-RU" smtClean="0"/>
              <a:pPr/>
              <a:t>04.04.13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4395D3E-599C-4392-92C2-536CC29689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8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3FD5C9F-6ECA-4676-9FDE-0301A48308BD}" type="datetimeFigureOut">
              <a:rPr lang="ru-RU" smtClean="0"/>
              <a:pPr/>
              <a:t>04.04.13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395D3E-599C-4392-92C2-536CC296894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Tm="800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6176" y="1371600"/>
            <a:ext cx="7851648" cy="1828800"/>
          </a:xfrm>
        </p:spPr>
        <p:txBody>
          <a:bodyPr/>
          <a:lstStyle/>
          <a:p>
            <a:pPr algn="ctr"/>
            <a:r>
              <a:rPr lang="ru-RU" b="1" dirty="0" smtClean="0"/>
              <a:t>Самые редкие профессии…</a:t>
            </a:r>
            <a:endParaRPr lang="ru-RU" dirty="0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3786190"/>
            <a:ext cx="8229600" cy="928694"/>
          </a:xfrm>
          <a:prstGeom prst="rect">
            <a:avLst/>
          </a:prstGeom>
        </p:spPr>
        <p:txBody>
          <a:bodyPr vert="horz" lIns="0" rIns="18288">
            <a:normAutofit/>
          </a:bodyPr>
          <a:lstStyle/>
          <a:p>
            <a:pPr marL="0" marR="4572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Презентация 8</a:t>
            </a:r>
            <a:r>
              <a:rPr kumimoji="0" lang="ru-RU" sz="2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А класса МБОУ СОШ № 3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4" name="Dessole_Seti_Sharm_plyazhnaya_muzika-Anons(muzpoisk.net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260648"/>
            <a:ext cx="8305800" cy="1143000"/>
          </a:xfrm>
        </p:spPr>
        <p:txBody>
          <a:bodyPr/>
          <a:lstStyle/>
          <a:p>
            <a:pPr algn="ctr"/>
            <a:r>
              <a:rPr lang="ru-RU" b="1" dirty="0" smtClean="0"/>
              <a:t>Диетолог лошадей</a:t>
            </a:r>
            <a:endParaRPr lang="ru-RU" dirty="0"/>
          </a:p>
        </p:txBody>
      </p:sp>
      <p:pic>
        <p:nvPicPr>
          <p:cNvPr id="5124" name="Picture 4" descr="C:\Documents and Settings\Учитель\Рабочий стол\1831_bglkvdegrn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1499" y="1509230"/>
            <a:ext cx="5361002" cy="5134480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3058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Смотритель райского острова</a:t>
            </a:r>
            <a:endParaRPr lang="ru-RU" b="1" dirty="0"/>
          </a:p>
        </p:txBody>
      </p:sp>
      <p:pic>
        <p:nvPicPr>
          <p:cNvPr id="3" name="Рисунок 2" descr="Опасные и самые редкие профессии мир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628800"/>
            <a:ext cx="514350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9512" y="6143644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4617B"/>
                </a:solidFill>
                <a:latin typeface="+mj-lt"/>
              </a:rPr>
              <a:t>Единственный </a:t>
            </a:r>
            <a:r>
              <a:rPr lang="ru-RU" sz="3600" b="1" dirty="0">
                <a:solidFill>
                  <a:srgbClr val="04617B"/>
                </a:solidFill>
                <a:latin typeface="+mj-lt"/>
              </a:rPr>
              <a:t>в мире </a:t>
            </a:r>
            <a:r>
              <a:rPr lang="ru-RU" sz="3600" b="1" dirty="0" smtClean="0">
                <a:solidFill>
                  <a:srgbClr val="04617B"/>
                </a:solidFill>
                <a:latin typeface="+mj-lt"/>
              </a:rPr>
              <a:t>ее  представитель…</a:t>
            </a:r>
            <a:endParaRPr lang="ru-RU" sz="3600" b="1" dirty="0">
              <a:solidFill>
                <a:srgbClr val="04617B"/>
              </a:solidFill>
              <a:latin typeface="+mj-lt"/>
            </a:endParaRPr>
          </a:p>
        </p:txBody>
      </p:sp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5756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Чем заманчива эта профессия???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857760"/>
            <a:ext cx="8229600" cy="17145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Шикарная зарплата ($110000 за полгода), </a:t>
            </a:r>
          </a:p>
          <a:p>
            <a:r>
              <a:rPr lang="ru-RU" dirty="0" smtClean="0"/>
              <a:t>проживание в вилле с бассейном, </a:t>
            </a:r>
          </a:p>
          <a:p>
            <a:r>
              <a:rPr lang="ru-RU" dirty="0" smtClean="0"/>
              <a:t>поле для гольфа среди сказочной природы в течение шести месяцев</a:t>
            </a:r>
            <a:endParaRPr lang="ru-RU" dirty="0"/>
          </a:p>
        </p:txBody>
      </p:sp>
      <p:pic>
        <p:nvPicPr>
          <p:cNvPr id="10242" name="Picture 2" descr="C:\Documents and Settings\Учитель\Рабочий стол\1358324173_work_01.jpg"/>
          <p:cNvPicPr>
            <a:picLocks noChangeAspect="1" noChangeArrowheads="1"/>
          </p:cNvPicPr>
          <p:nvPr/>
        </p:nvPicPr>
        <p:blipFill rotWithShape="1">
          <a:blip r:embed="rId2"/>
          <a:srcRect l="1045" t="27818" r="5224"/>
          <a:stretch/>
        </p:blipFill>
        <p:spPr bwMode="auto">
          <a:xfrm>
            <a:off x="286603" y="109182"/>
            <a:ext cx="8570794" cy="3249230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6858048" cy="314327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плавать с аквалангом, наблюдая за жизнью подводного мира,</a:t>
            </a:r>
          </a:p>
          <a:p>
            <a:r>
              <a:rPr lang="ru-RU" dirty="0" smtClean="0"/>
              <a:t> фотографировать,</a:t>
            </a:r>
          </a:p>
          <a:p>
            <a:r>
              <a:rPr lang="ru-RU" dirty="0" smtClean="0"/>
              <a:t> вести свой </a:t>
            </a:r>
            <a:r>
              <a:rPr lang="ru-RU" dirty="0" err="1" smtClean="0"/>
              <a:t>блог</a:t>
            </a:r>
            <a:r>
              <a:rPr lang="ru-RU" dirty="0" smtClean="0"/>
              <a:t>, </a:t>
            </a:r>
          </a:p>
          <a:p>
            <a:r>
              <a:rPr lang="ru-RU" dirty="0" smtClean="0"/>
              <a:t>подкармливать рыбешек, </a:t>
            </a:r>
          </a:p>
          <a:p>
            <a:r>
              <a:rPr lang="ru-RU" dirty="0" smtClean="0"/>
              <a:t>следить за порядком.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85828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«Должностные» обязанности…</a:t>
            </a:r>
            <a:endParaRPr lang="ru-RU" dirty="0"/>
          </a:p>
        </p:txBody>
      </p:sp>
      <p:pic>
        <p:nvPicPr>
          <p:cNvPr id="11266" name="Picture 2" descr="C:\Documents and Settings\Учитель\Рабочий стол\ima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4214818"/>
            <a:ext cx="2409825" cy="1895475"/>
          </a:xfrm>
          <a:prstGeom prst="rect">
            <a:avLst/>
          </a:prstGeom>
          <a:noFill/>
        </p:spPr>
      </p:pic>
      <p:pic>
        <p:nvPicPr>
          <p:cNvPr id="11269" name="Picture 5" descr="C:\Documents and Settings\Учитель\Рабочий стол\_MG_3165_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4572008"/>
            <a:ext cx="3009900" cy="1952625"/>
          </a:xfrm>
          <a:prstGeom prst="rect">
            <a:avLst/>
          </a:prstGeom>
          <a:noFill/>
        </p:spPr>
      </p:pic>
      <p:pic>
        <p:nvPicPr>
          <p:cNvPr id="11270" name="Picture 6" descr="C:\Documents and Settings\Учитель\Рабочий стол\phot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3214686"/>
            <a:ext cx="2114550" cy="2095500"/>
          </a:xfrm>
          <a:prstGeom prst="rect">
            <a:avLst/>
          </a:prstGeom>
          <a:noFill/>
        </p:spPr>
      </p:pic>
      <p:pic>
        <p:nvPicPr>
          <p:cNvPr id="11272" name="Picture 8" descr="C:\Documents and Settings\Учитель\Рабочий стол\ng_article_1174_8_1363286746_previe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5429264"/>
            <a:ext cx="1781175" cy="1181100"/>
          </a:xfrm>
          <a:prstGeom prst="rect">
            <a:avLst/>
          </a:prstGeom>
          <a:noFill/>
        </p:spPr>
      </p:pic>
      <p:pic>
        <p:nvPicPr>
          <p:cNvPr id="11268" name="Picture 4" descr="C:\Documents and Settings\Учитель\Рабочий стол\images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57818" y="2285992"/>
            <a:ext cx="2895600" cy="1581150"/>
          </a:xfrm>
          <a:prstGeom prst="rect">
            <a:avLst/>
          </a:prstGeom>
          <a:noFill/>
        </p:spPr>
      </p:pic>
      <p:pic>
        <p:nvPicPr>
          <p:cNvPr id="11267" name="Picture 3" descr="C:\Documents and Settings\Учитель\Рабочий стол\images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5984" y="4429132"/>
            <a:ext cx="2390775" cy="1914525"/>
          </a:xfrm>
          <a:prstGeom prst="rect">
            <a:avLst/>
          </a:prstGeom>
          <a:noFill/>
        </p:spPr>
      </p:pic>
      <p:pic>
        <p:nvPicPr>
          <p:cNvPr id="11271" name="Picture 7" descr="C:\Documents and Settings\Учитель\Рабочий стол\ng_article_1174_7_1363286745_preview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348" y="4572008"/>
            <a:ext cx="1781175" cy="1181100"/>
          </a:xfrm>
          <a:prstGeom prst="rect">
            <a:avLst/>
          </a:prstGeom>
          <a:noFill/>
        </p:spPr>
      </p:pic>
    </p:spTree>
  </p:cSld>
  <p:clrMapOvr>
    <a:masterClrMapping/>
  </p:clrMapOvr>
  <p:transition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43050"/>
            <a:ext cx="8784976" cy="35004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Из 35 тысяч </a:t>
            </a:r>
            <a:r>
              <a:rPr lang="ru-RU" dirty="0" smtClean="0"/>
              <a:t>претендентов в режиме онлайн был избран победитель </a:t>
            </a:r>
            <a:r>
              <a:rPr lang="ru-RU" b="1" dirty="0" smtClean="0"/>
              <a:t>– 34-летний британец Бен </a:t>
            </a:r>
            <a:r>
              <a:rPr lang="ru-RU" b="1" dirty="0" err="1" smtClean="0"/>
              <a:t>Сотхел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Со своими обязанностями Бен справился великолепно, а после того, как срок его контракта истек, австралийские власти сделали британцу потрясающее </a:t>
            </a:r>
            <a:r>
              <a:rPr lang="ru-RU" b="1" dirty="0" smtClean="0"/>
              <a:t>предложение: смотритель острова стал его … послом и отправился в мировое турне…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80688" y="428604"/>
            <a:ext cx="7382624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Предварительный отбор…</a:t>
            </a:r>
            <a:endParaRPr lang="ru-RU" dirty="0"/>
          </a:p>
        </p:txBody>
      </p:sp>
      <p:pic>
        <p:nvPicPr>
          <p:cNvPr id="14338" name="Picture 2" descr="C:\Documents and Settings\Учитель\Рабочий стол\1314019293-5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4246570"/>
            <a:ext cx="2611430" cy="2611430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0701" y="428604"/>
            <a:ext cx="7242598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Опасности самой-самой…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Оказывается, что обладатель </a:t>
            </a:r>
            <a:r>
              <a:rPr lang="ru-RU" b="1" dirty="0" smtClean="0"/>
              <a:t>самой лучшей работы </a:t>
            </a:r>
            <a:r>
              <a:rPr lang="ru-RU" dirty="0" smtClean="0"/>
              <a:t>в мире, как уже прозвали </a:t>
            </a:r>
            <a:r>
              <a:rPr lang="ru-RU" dirty="0" err="1" smtClean="0"/>
              <a:t>Сотхела</a:t>
            </a:r>
            <a:r>
              <a:rPr lang="ru-RU" dirty="0" smtClean="0"/>
              <a:t>, постоянно подвергался разного рода опасностям, а напоследок чуть не погиб… </a:t>
            </a:r>
          </a:p>
          <a:p>
            <a:endParaRPr lang="ru-RU" dirty="0"/>
          </a:p>
        </p:txBody>
      </p:sp>
      <p:pic>
        <p:nvPicPr>
          <p:cNvPr id="13317" name="Picture 5" descr="C:\Documents and Settings\Учитель\Рабочий стол\1314697903-3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4000504"/>
            <a:ext cx="3571875" cy="2390775"/>
          </a:xfrm>
          <a:prstGeom prst="rect">
            <a:avLst/>
          </a:prstGeom>
          <a:noFill/>
        </p:spPr>
      </p:pic>
      <p:pic>
        <p:nvPicPr>
          <p:cNvPr id="13318" name="Picture 6" descr="C:\Documents and Settings\Учитель\Рабочий стол\31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984" y="3670118"/>
            <a:ext cx="4214842" cy="3051545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14290"/>
            <a:ext cx="554356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Что может ждать???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71612"/>
            <a:ext cx="4071934" cy="5286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Благополучно избежав встречи с </a:t>
            </a:r>
            <a:r>
              <a:rPr lang="ru-RU" b="1" dirty="0" smtClean="0"/>
              <a:t>акулой, кенгуру, ядовитыми пауками и змеями</a:t>
            </a:r>
            <a:r>
              <a:rPr lang="ru-RU" dirty="0" smtClean="0"/>
              <a:t>, буквально за пару дней до окончания срока службы, Бен был ужален </a:t>
            </a:r>
            <a:r>
              <a:rPr lang="ru-RU" b="1" dirty="0" smtClean="0"/>
              <a:t>медузой </a:t>
            </a:r>
            <a:r>
              <a:rPr lang="ru-RU" b="1" dirty="0" err="1" smtClean="0"/>
              <a:t>ируканджи</a:t>
            </a:r>
            <a:r>
              <a:rPr lang="ru-RU" dirty="0" smtClean="0"/>
              <a:t>, встреча с которой, если вовремя не оказать пострадавшему медицинскую помощь, смертельна.</a:t>
            </a:r>
          </a:p>
          <a:p>
            <a:endParaRPr lang="ru-RU" dirty="0"/>
          </a:p>
        </p:txBody>
      </p:sp>
      <p:pic>
        <p:nvPicPr>
          <p:cNvPr id="8" name="Picture 6" descr="C:\Documents and Settings\Учитель\Рабочий стол\med_1_medium.png"/>
          <p:cNvPicPr>
            <a:picLocks noChangeAspect="1" noChangeArrowheads="1"/>
          </p:cNvPicPr>
          <p:nvPr/>
        </p:nvPicPr>
        <p:blipFill>
          <a:blip r:embed="rId2"/>
          <a:srcRect l="5471" r="14731"/>
          <a:stretch>
            <a:fillRect/>
          </a:stretch>
        </p:blipFill>
        <p:spPr bwMode="auto">
          <a:xfrm>
            <a:off x="4143372" y="1500174"/>
            <a:ext cx="5000628" cy="5357826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5" descr="C:\Documents and Settings\Учитель\Рабочий стол\med_mediu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212190" cy="7500966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Учитель\Рабочий стол\akuly-lyudoedy-f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Documents and Settings\Учитель\Рабочий стол\snake-small-1.jpg"/>
          <p:cNvPicPr>
            <a:picLocks noChangeAspect="1" noChangeArrowheads="1"/>
          </p:cNvPicPr>
          <p:nvPr/>
        </p:nvPicPr>
        <p:blipFill>
          <a:blip r:embed="rId3"/>
          <a:srcRect r="12452"/>
          <a:stretch>
            <a:fillRect/>
          </a:stretch>
        </p:blipFill>
        <p:spPr bwMode="auto">
          <a:xfrm>
            <a:off x="-24031" y="1071522"/>
            <a:ext cx="9168031" cy="5786478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286388"/>
            <a:ext cx="8229600" cy="135732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Счастливый человек — этот тот, кому утром хочется идти на работу, а вечером — возвращаться домой… </a:t>
            </a:r>
            <a:endParaRPr lang="ru-RU" dirty="0"/>
          </a:p>
        </p:txBody>
      </p:sp>
      <p:pic>
        <p:nvPicPr>
          <p:cNvPr id="6146" name="Picture 2" descr="C:\Documents and Settings\Учитель\Рабочий стол\Фото-счастливых-людей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9634" y="357166"/>
            <a:ext cx="7204733" cy="4857783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Вам выбирать…</a:t>
            </a:r>
            <a:endParaRPr lang="ru-RU" b="1" dirty="0"/>
          </a:p>
        </p:txBody>
      </p:sp>
      <p:pic>
        <p:nvPicPr>
          <p:cNvPr id="15363" name="Picture 3" descr="C:\Documents and Settings\Учитель\Рабочий стол\ima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7572396" cy="4944008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Мы тоже </a:t>
            </a:r>
            <a:r>
              <a:rPr lang="ru-RU" b="1" dirty="0" smtClean="0"/>
              <a:t>хотели бы на райские острова… но </a:t>
            </a:r>
            <a:r>
              <a:rPr lang="ru-RU" b="1" dirty="0" smtClean="0"/>
              <a:t>…</a:t>
            </a:r>
            <a:endParaRPr lang="ru-RU" b="1" dirty="0"/>
          </a:p>
        </p:txBody>
      </p:sp>
      <p:pic>
        <p:nvPicPr>
          <p:cNvPr id="1027" name="Picture 3" descr="C:\Documents and Settings\Учитель\Рабочий стол\мой клас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28802"/>
            <a:ext cx="8402841" cy="4599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92869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Что же это за интересные профессии, которые никогда не надоедают? </a:t>
            </a:r>
            <a:endParaRPr lang="ru-RU" dirty="0"/>
          </a:p>
        </p:txBody>
      </p:sp>
      <p:pic>
        <p:nvPicPr>
          <p:cNvPr id="7170" name="Picture 2" descr="C:\Documents and Settings\Учитель\Рабочий стол\happy-te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8827" y="1785926"/>
            <a:ext cx="4786346" cy="4786346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8680"/>
            <a:ext cx="3686172" cy="611031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Вот лишь краткий перечень специальностей, о которых пока мало знают…</a:t>
            </a:r>
          </a:p>
          <a:p>
            <a:pPr marL="0" indent="0">
              <a:buNone/>
            </a:pPr>
            <a:r>
              <a:rPr lang="ru-RU" b="1" dirty="0" smtClean="0"/>
              <a:t>Хотите удивлять и впечатлять </a:t>
            </a:r>
            <a:r>
              <a:rPr lang="ru-RU" dirty="0" smtClean="0"/>
              <a:t>окружающих необычностью своей работы? — </a:t>
            </a:r>
            <a:r>
              <a:rPr lang="ru-RU" b="1" dirty="0" smtClean="0"/>
              <a:t>выбирайте</a:t>
            </a:r>
            <a:r>
              <a:rPr lang="ru-RU" dirty="0" smtClean="0"/>
              <a:t> одну из самых редких, необычных и даже прикольных профессий: </a:t>
            </a:r>
            <a:r>
              <a:rPr lang="ru-RU" b="1" dirty="0" smtClean="0"/>
              <a:t>нескучная</a:t>
            </a:r>
            <a:r>
              <a:rPr lang="ru-RU" dirty="0" smtClean="0"/>
              <a:t> </a:t>
            </a:r>
            <a:r>
              <a:rPr lang="ru-RU" b="1" dirty="0" smtClean="0"/>
              <a:t>жизнь</a:t>
            </a:r>
            <a:r>
              <a:rPr lang="ru-RU" dirty="0" smtClean="0"/>
              <a:t> вам почти наверняка </a:t>
            </a:r>
            <a:r>
              <a:rPr lang="ru-RU" b="1" dirty="0" smtClean="0"/>
              <a:t>гарантирована!!!!!</a:t>
            </a:r>
            <a:endParaRPr lang="ru-RU" b="1" dirty="0"/>
          </a:p>
        </p:txBody>
      </p:sp>
      <p:pic>
        <p:nvPicPr>
          <p:cNvPr id="8195" name="Picture 3" descr="C:\Documents and Settings\Учитель\Рабочий стол\ochen-udivlennyi-chelovek-0001371762-previe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8497" y="2000240"/>
            <a:ext cx="3977864" cy="4857760"/>
          </a:xfrm>
          <a:prstGeom prst="rect">
            <a:avLst/>
          </a:prstGeom>
          <a:noFill/>
        </p:spPr>
      </p:pic>
      <p:pic>
        <p:nvPicPr>
          <p:cNvPr id="8196" name="Picture 4" descr="C:\Documents and Settings\Учитель\Рабочий стол\images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16632"/>
            <a:ext cx="3786214" cy="2359718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3891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err="1" smtClean="0"/>
              <a:t>Нюхатель</a:t>
            </a:r>
            <a:r>
              <a:rPr lang="ru-RU" sz="5400" dirty="0" smtClean="0"/>
              <a:t> </a:t>
            </a:r>
            <a:br>
              <a:rPr lang="ru-RU" sz="5400" dirty="0" smtClean="0"/>
            </a:br>
            <a:endParaRPr lang="ru-RU" sz="5400" dirty="0"/>
          </a:p>
        </p:txBody>
      </p:sp>
      <p:pic>
        <p:nvPicPr>
          <p:cNvPr id="1026" name="Picture 2" descr="C:\Documents and Settings\Учитель\Рабочий стол\36914800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48" y="1785926"/>
            <a:ext cx="5143504" cy="4929214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Собеседник</a:t>
            </a:r>
            <a:endParaRPr lang="ru-RU" dirty="0"/>
          </a:p>
        </p:txBody>
      </p:sp>
      <p:pic>
        <p:nvPicPr>
          <p:cNvPr id="2051" name="Picture 3" descr="C:\Documents and Settings\Учитель\Рабочий стол\5699503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64" y="1643051"/>
            <a:ext cx="7715272" cy="5000659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404" y="357166"/>
            <a:ext cx="764319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Мастер </a:t>
            </a:r>
            <a:r>
              <a:rPr lang="ru-RU" dirty="0" err="1" smtClean="0"/>
              <a:t>коровьевого</a:t>
            </a:r>
            <a:r>
              <a:rPr lang="ru-RU" dirty="0" smtClean="0"/>
              <a:t> педикюра</a:t>
            </a:r>
            <a:endParaRPr lang="ru-RU" dirty="0"/>
          </a:p>
        </p:txBody>
      </p:sp>
      <p:pic>
        <p:nvPicPr>
          <p:cNvPr id="4" name="Рисунок 3" descr="Опасные и самые редкие профессии мир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8174" y="1628800"/>
            <a:ext cx="6858048" cy="4857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/>
          <a:p>
            <a:r>
              <a:rPr lang="ru-RU" dirty="0" smtClean="0"/>
              <a:t>Переворачиватель пингвинов</a:t>
            </a:r>
            <a:endParaRPr lang="ru-RU" dirty="0"/>
          </a:p>
        </p:txBody>
      </p:sp>
      <p:pic>
        <p:nvPicPr>
          <p:cNvPr id="3074" name="Picture 2" descr="C:\Documents and Settings\Учитель\Рабочий стол\0_6d132_a46d1b36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6831" y="1643050"/>
            <a:ext cx="7510339" cy="5000636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704088"/>
            <a:ext cx="8305800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Торговец мечтами</a:t>
            </a:r>
            <a:endParaRPr lang="ru-RU" dirty="0"/>
          </a:p>
        </p:txBody>
      </p:sp>
      <p:pic>
        <p:nvPicPr>
          <p:cNvPr id="4099" name="Picture 3" descr="C:\Documents and Settings\Учитель\Рабочий стол\308983068.jpg"/>
          <p:cNvPicPr>
            <a:picLocks noChangeAspect="1" noChangeArrowheads="1"/>
          </p:cNvPicPr>
          <p:nvPr/>
        </p:nvPicPr>
        <p:blipFill rotWithShape="1">
          <a:blip r:embed="rId2"/>
          <a:srcRect l="2443" t="8472" r="4009" b="10379"/>
          <a:stretch/>
        </p:blipFill>
        <p:spPr bwMode="auto">
          <a:xfrm>
            <a:off x="1876567" y="2060848"/>
            <a:ext cx="5390866" cy="4421875"/>
          </a:xfrm>
          <a:prstGeom prst="rect">
            <a:avLst/>
          </a:prstGeom>
          <a:noFill/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</TotalTime>
  <Words>309</Words>
  <Application>Microsoft Office PowerPoint</Application>
  <PresentationFormat>Экран (4:3)</PresentationFormat>
  <Paragraphs>34</Paragraphs>
  <Slides>21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Самые редкие профессии…</vt:lpstr>
      <vt:lpstr>Слайд 2</vt:lpstr>
      <vt:lpstr>Слайд 3</vt:lpstr>
      <vt:lpstr>Слайд 4</vt:lpstr>
      <vt:lpstr>Слайд 5</vt:lpstr>
      <vt:lpstr>Собеседник</vt:lpstr>
      <vt:lpstr>Мастер коровьевого педикюра</vt:lpstr>
      <vt:lpstr>Переворачиватель пингвинов</vt:lpstr>
      <vt:lpstr>Торговец мечтами</vt:lpstr>
      <vt:lpstr>Диетолог лошадей</vt:lpstr>
      <vt:lpstr>Смотритель райского острова</vt:lpstr>
      <vt:lpstr>Чем заманчива эта профессия???</vt:lpstr>
      <vt:lpstr>«Должностные» обязанности…</vt:lpstr>
      <vt:lpstr>Предварительный отбор…</vt:lpstr>
      <vt:lpstr>Опасности самой-самой…</vt:lpstr>
      <vt:lpstr>Что может ждать???</vt:lpstr>
      <vt:lpstr>Слайд 17</vt:lpstr>
      <vt:lpstr>Слайд 18</vt:lpstr>
      <vt:lpstr>Слайд 19</vt:lpstr>
      <vt:lpstr>Вам выбирать…</vt:lpstr>
      <vt:lpstr>Мы тоже хотели бы на райские острова… но …</vt:lpstr>
    </vt:vector>
  </TitlesOfParts>
  <Company>школа №3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Самые редкие профессии…</dc:title>
  <dc:creator>Ученик4</dc:creator>
  <cp:lastModifiedBy>Ученик 10</cp:lastModifiedBy>
  <cp:revision>23</cp:revision>
  <dcterms:created xsi:type="dcterms:W3CDTF">2013-04-03T10:50:53Z</dcterms:created>
  <dcterms:modified xsi:type="dcterms:W3CDTF">2013-04-04T10:31:29Z</dcterms:modified>
</cp:coreProperties>
</file>